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888" y="-1768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 smtClean="0">
                <a:sym typeface="Times New Roman" panose="02020603050405020304"/>
              </a:rPr>
              <a:t>字符串与正则表达式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3" y="2996952"/>
            <a:ext cx="6387647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用正则表达式查找字符串中所有的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Email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indall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函数的使用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用正则表达式查找字符串中所有的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，并输出这些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0" lang="zh-CN" altLang="zh-CN" sz="24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              要求，所有的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Email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域名必须是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.com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或</a:t>
            </a: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.net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的。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而且不区分大小写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22467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indall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函数用于搜索字符串中所有满足条件的子字符串，该函数的第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个参数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用于指定正则表达式，第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个参数用于指定待匹配的字符串，第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个参数用于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指定选项，如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re.I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表示忽略大小写。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</TotalTime>
  <Words>89</Words>
  <Application>Microsoft Macintosh PowerPoint</Application>
  <PresentationFormat>自定义</PresentationFormat>
  <Paragraphs>15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字符串与正则表达式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205</cp:revision>
  <dcterms:created xsi:type="dcterms:W3CDTF">2017-06-22T11:40:54Z</dcterms:created>
  <dcterms:modified xsi:type="dcterms:W3CDTF">2019-08-17T11:05:35Z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