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用正则表达式格式化字符串中所有的浮点数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用正则表达式查找字符串中所有的浮点数，并格式化这些浮点数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保留小数点后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最后将格式化后的浮点数替换原来的浮点数，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同时输出替换后的结果和替换的次数。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要求用一条语句实现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都用于替换字符串中所有符合条件的子字符串，但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函数只返回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替换后的结果，而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返回一个元组，元组的第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个元素返回替换后的结果，第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个元素返回替换的次数。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99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214</cp:revision>
  <dcterms:created xsi:type="dcterms:W3CDTF">2017-06-22T11:40:54Z</dcterms:created>
  <dcterms:modified xsi:type="dcterms:W3CDTF">2019-08-17T11:50:04Z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