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76" r:id="rId2"/>
    <p:sldId id="277" r:id="rId3"/>
    <p:sldId id="278" r:id="rId4"/>
    <p:sldId id="279" r:id="rId5"/>
    <p:sldId id="271" r:id="rId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393"/>
    <a:srgbClr val="34746B"/>
    <a:srgbClr val="5EB623"/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7" autoAdjust="0"/>
    <p:restoredTop sz="88834" autoAdjust="0"/>
  </p:normalViewPr>
  <p:slideViewPr>
    <p:cSldViewPr snapToObjects="1">
      <p:cViewPr>
        <p:scale>
          <a:sx n="75" d="100"/>
          <a:sy n="75" d="100"/>
        </p:scale>
        <p:origin x="-2888" y="-1768"/>
      </p:cViewPr>
      <p:guideLst>
        <p:guide orient="horz" pos="2205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19/8/17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8872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508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808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7" name="直接连接符 6">
            <a:extLst>
              <a:ext uri="{FF2B5EF4-FFF2-40B4-BE49-F238E27FC236}">
                <a16:creationId xmlns=""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=""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=""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=""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=""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=""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=""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=""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=""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=""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=""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=""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=""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=""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=""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=""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=""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24" name="矩形 23">
                <a:extLst>
                  <a:ext uri="{FF2B5EF4-FFF2-40B4-BE49-F238E27FC236}">
                    <a16:creationId xmlns=""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=""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=""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=""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=""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=""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=""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=""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=""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=""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=""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=""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=""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=""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=""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=""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=""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=""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=""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=""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>
                <a:extLst>
                  <a:ext uri="{FF2B5EF4-FFF2-40B4-BE49-F238E27FC236}">
                    <a16:creationId xmlns=""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=""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=""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="" xmlns:a16="http://schemas.microsoft.com/office/drawing/2014/main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="" xmlns:a16="http://schemas.microsoft.com/office/drawing/2014/main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xmlns:p14="http://schemas.microsoft.com/office/powerpoint/2010/main" spd="med"/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=""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=""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=""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=""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</p:sldLayoutIdLst>
  <p:transition xmlns:p14="http://schemas.microsoft.com/office/powerpoint/2010/main"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讲师：李宁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=""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hangingPunct="0">
              <a:lnSpc>
                <a:spcPct val="100000"/>
              </a:lnSpc>
            </a:pPr>
            <a:r>
              <a:rPr lang="zh-CN" altLang="en-US" b="1" dirty="0" smtClean="0">
                <a:sym typeface="Times New Roman" panose="02020603050405020304"/>
              </a:rPr>
              <a:t>字符串与正则表达式</a:t>
            </a:r>
            <a:endParaRPr lang="zh-CN" altLang="en-US" b="1" dirty="0">
              <a:sym typeface="Times New Roman" panose="02020603050405020304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=""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3" y="2996952"/>
            <a:ext cx="6387647" cy="82503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提取</a:t>
            </a:r>
            <a:r>
              <a:rPr lang="en-US" altLang="zh-CN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HTML</a:t>
            </a: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页面中所有的</a:t>
            </a:r>
            <a:r>
              <a:rPr lang="en-US" altLang="zh-CN" b="1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Url</a:t>
            </a:r>
            <a:endParaRPr lang="zh-CN" altLang="en-US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5889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本节目标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150810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findall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rl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的搜索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=""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=""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=""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39096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题目精选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76943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面试题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提取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页面中所有的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，要求，这些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都属于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节点的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href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属性。</a:t>
            </a:r>
            <a:endParaRPr kumimoji="0" lang="en-US" altLang="zh-CN" sz="2400" b="0" i="0" u="none" strike="noStrike" cap="none" spc="0" normalizeH="0" baseline="0" dirty="0" smtClean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=""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=""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=""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5770161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=""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=""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=""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778107DD-D16D-6449-94F6-E889E2E7A5A8}"/>
              </a:ext>
            </a:extLst>
          </p:cNvPr>
          <p:cNvSpPr txBox="1"/>
          <p:nvPr/>
        </p:nvSpPr>
        <p:spPr>
          <a:xfrm>
            <a:off x="951210" y="1412776"/>
            <a:ext cx="11377264" cy="224676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本题的技术点有如下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节点的正则表达式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利用分组提出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href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属性的值（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9930435"/>
      </p:ext>
    </p:extLst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8848305"/>
      </p:ext>
    </p:extLst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2494</TotalTime>
  <Words>60</Words>
  <Application>Microsoft Macintosh PowerPoint</Application>
  <PresentationFormat>自定义</PresentationFormat>
  <Paragraphs>15</Paragraphs>
  <Slides>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字符串与正则表达式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NING LI</cp:lastModifiedBy>
  <cp:revision>209</cp:revision>
  <dcterms:created xsi:type="dcterms:W3CDTF">2017-06-22T11:40:54Z</dcterms:created>
  <dcterms:modified xsi:type="dcterms:W3CDTF">2019-08-17T12:02:33Z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