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147" d="100"/>
          <a:sy n="147" d="100"/>
        </p:scale>
        <p:origin x="-128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读取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XML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节点和属性值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44627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JSON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格式的数据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使用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MySQL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数据库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掌握读取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节点和属性值的方法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目录有一个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products.xml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文件，要求读取该文件中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节点的所有子节点的值以及子节点的属性值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函数可以读取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该函数返回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ElementTree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类型的对象，通过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该对象的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iterfind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中特定节点进行迭代。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87</Words>
  <Application>Microsoft Macintosh PowerPoint</Application>
  <PresentationFormat>自定义</PresentationFormat>
  <Paragraphs>22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190</cp:revision>
  <dcterms:created xsi:type="dcterms:W3CDTF">2017-06-22T11:40:54Z</dcterms:created>
  <dcterms:modified xsi:type="dcterms:W3CDTF">2019-08-17T13:43:24Z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