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888" y="-1768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数据存储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XML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与字典之间的互转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将字典转换为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文档转换为字典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如何将一个字典转换为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文档，并将该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文档保存成文本文件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如何读取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XML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文件的内容，并将其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转换为字典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个第三方模块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需要安装）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icttoxml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用于将字典转换为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mltodict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文档转换为字典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63</Words>
  <Application>Microsoft Macintosh PowerPoint</Application>
  <PresentationFormat>自定义</PresentationFormat>
  <Paragraphs>16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数据存储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199</cp:revision>
  <dcterms:created xsi:type="dcterms:W3CDTF">2017-06-22T11:40:54Z</dcterms:created>
  <dcterms:modified xsi:type="dcterms:W3CDTF">2019-08-17T13:10:56Z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