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32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数据存储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将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JSON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字符串转换为类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的实例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文档映射为对象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如何将一个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文档映射为对象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函数可以装载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文档，并将其转换为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关键需要通过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object_hook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参数指定钩子对象，然后在类的构造方法中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将传入的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对象赋给内部变量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55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数据存储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204</cp:revision>
  <dcterms:created xsi:type="dcterms:W3CDTF">2017-06-22T11:40:54Z</dcterms:created>
  <dcterms:modified xsi:type="dcterms:W3CDTF">2019-08-20T00:11:53Z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