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399212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将类的实例转换为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JSON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将一个对象转换为对应的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将对象列表转换为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JSON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数组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用于将对象转换为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参数指定一个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转换函数，可以在该函数中提取对象的属性值，并生成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负责将转换函数返回的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74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205</cp:revision>
  <dcterms:created xsi:type="dcterms:W3CDTF">2017-06-22T11:40:54Z</dcterms:created>
  <dcterms:modified xsi:type="dcterms:W3CDTF">2019-08-17T13:32:31Z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