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7" r:id="rId3"/>
    <p:sldId id="278" r:id="rId4"/>
    <p:sldId id="279" r:id="rId5"/>
    <p:sldId id="27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34746B"/>
    <a:srgbClr val="5EB623"/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7" autoAdjust="0"/>
    <p:restoredTop sz="88834" autoAdjust="0"/>
  </p:normalViewPr>
  <p:slideViewPr>
    <p:cSldViewPr snapToObjects="1">
      <p:cViewPr>
        <p:scale>
          <a:sx n="75" d="100"/>
          <a:sy n="75" d="100"/>
        </p:scale>
        <p:origin x="-2888" y="-1768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19/8/17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87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80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=""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=""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=""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=""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=""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=""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=""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=""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=""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=""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=""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xmlns:p14="http://schemas.microsoft.com/office/powerpoint/2010/main" spd="med"/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=""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=""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讲师：李宁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 smtClean="0">
                <a:sym typeface="Times New Roman" panose="02020603050405020304"/>
              </a:rPr>
              <a:t>数据存储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=""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操作</a:t>
            </a:r>
            <a:r>
              <a:rPr lang="en-US" altLang="zh-CN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MySQL</a:t>
            </a:r>
            <a:r>
              <a:rPr lang="zh-CN" altLang="en-US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数据库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58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224676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向表中插入记录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其他数据库操作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3909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题目精选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51210" y="1412776"/>
            <a:ext cx="11377264" cy="298543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如何创建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面试题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：如何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向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MySQL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表中插入数据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如何查询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中的数据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200000"/>
              </a:lnSpc>
            </a:pP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3577016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</a:p>
        </p:txBody>
      </p:sp>
      <p:grpSp>
        <p:nvGrpSpPr>
          <p:cNvPr id="3" name="组合 18">
            <a:extLst>
              <a:ext uri="{FF2B5EF4-FFF2-40B4-BE49-F238E27FC236}">
                <a16:creationId xmlns=""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=""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=""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=""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=""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=""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=""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778107DD-D16D-6449-94F6-E889E2E7A5A8}"/>
              </a:ext>
            </a:extLst>
          </p:cNvPr>
          <p:cNvSpPr txBox="1"/>
          <p:nvPr/>
        </p:nvSpPr>
        <p:spPr>
          <a:xfrm>
            <a:off x="951210" y="1412776"/>
            <a:ext cx="11377264" cy="15081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pymysql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模块中的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可以操作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该模块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需要单独安装</a:t>
            </a: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930435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848305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55</Words>
  <Application>Microsoft Macintosh PowerPoint</Application>
  <PresentationFormat>自定义</PresentationFormat>
  <Paragraphs>16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数据存储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NING LI</cp:lastModifiedBy>
  <cp:revision>206</cp:revision>
  <dcterms:created xsi:type="dcterms:W3CDTF">2017-06-22T11:40:54Z</dcterms:created>
  <dcterms:modified xsi:type="dcterms:W3CDTF">2019-08-17T13:49:04Z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