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114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ORM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框架知多少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了解常用的ORM框架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语言中有哪些常用的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框架，它们有什么区别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是两种常用的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57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210</cp:revision>
  <dcterms:created xsi:type="dcterms:W3CDTF">2017-06-22T11:40:54Z</dcterms:created>
  <dcterms:modified xsi:type="dcterms:W3CDTF">2019-08-17T14:04:41Z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