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将</a:t>
            </a:r>
            <a:r>
              <a:rPr lang="en-US" altLang="zh-TW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XML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文档保存在</a:t>
            </a:r>
            <a:r>
              <a:rPr lang="en-US" altLang="zh-TW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MongoDB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数据库中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pymongo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模块的基本使用方法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请解释什么是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数据库，有哪些类型的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数据库，请说出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这些数据库的典型产品，以及每个类型的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数据库的适用场景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将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XML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文档保存到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MongoDB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数据库中，并查询文档中的数据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pymongo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模块可以操作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该模块需要单独安装。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73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215</cp:revision>
  <dcterms:created xsi:type="dcterms:W3CDTF">2017-06-22T11:40:54Z</dcterms:created>
  <dcterms:modified xsi:type="dcterms:W3CDTF">2019-08-17T14:15:52Z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