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 varScale="1">
        <p:scale>
          <a:sx n="47" d="100"/>
          <a:sy n="47" d="100"/>
        </p:scale>
        <p:origin x="-2712" y="-9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read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readline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readlines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的综合知识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readline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readlines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三个方法的区别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和读取文本文件的内容。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面试题2：使用open函数打开文件，并返回一个IO对象，该对象有3个用于</a:t>
            </a:r>
          </a:p>
          <a:p>
            <a:pPr>
              <a:lnSpc>
                <a:spcPct val="20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读取文件的方法：read、readline和readlines。请用代码描述这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3个方法的区别。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方法可以读取整个文件内容，返回一个字符串类型的值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eadline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方法用于读取一行内容，返回一个字符串类型的值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eadlines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方法用于读取整个文件的内容，返回一个包含所有行的列表对象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如果设置这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个方法的参数，会根据设置的参数值的不同，读取适当的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130</Words>
  <Application>Microsoft Macintosh PowerPoint</Application>
  <PresentationFormat>自定义</PresentationFormat>
  <Paragraphs>22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200</cp:revision>
  <dcterms:created xsi:type="dcterms:W3CDTF">2017-06-22T11:40:54Z</dcterms:created>
  <dcterms:modified xsi:type="dcterms:W3CDTF">2019-08-23T00:48:55Z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