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600" y="-8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JSON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序列化时日期类型如何处理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序列化时，可以自动处理哪些数据类型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序列化时，如何处理日期类型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序列化并不能自动处理日期类型的值，所以需要在转换类的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手工完成对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日期类型值的处理。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57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214</cp:revision>
  <dcterms:created xsi:type="dcterms:W3CDTF">2017-06-22T11:40:54Z</dcterms:created>
  <dcterms:modified xsi:type="dcterms:W3CDTF">2019-08-23T00:48:52Z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