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请用代码描述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with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语句的作用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语句有什么作用，请用代码解释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语句用于一个自定义类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语句可以确保不管是否抛出异常，都会释放资源。如果将with语句用于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自定义类中，需要实现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__enter__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__exit__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否则会抛出异常。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67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218</cp:revision>
  <dcterms:created xsi:type="dcterms:W3CDTF">2017-06-22T11:40:54Z</dcterms:created>
  <dcterms:modified xsi:type="dcterms:W3CDTF">2019-08-24T10:27:46Z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