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得到文件中出现次数最多的字符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读文件的内容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统计字符数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求出现次数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现在有一个文本文件，要求得到该文本文件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kumimoji="0" lang="en-US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次数</a:t>
            </a:r>
            <a:r>
              <a:rPr kumimoji="0" lang="en-US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最多的字符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最后输出该字符和出现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空白符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除外。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该算法的精髓是统计每一个字符在文件中出现的次数，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扫描到一个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时，再更新当前出现次数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84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227</cp:revision>
  <dcterms:created xsi:type="dcterms:W3CDTF">2017-06-22T11:40:54Z</dcterms:created>
  <dcterms:modified xsi:type="dcterms:W3CDTF">2019-08-25T02:15:54Z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