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装饰器有什么作用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装饰器的作用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自定义装饰器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：请简要描述装饰器的作用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：如何自定义装饰器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装饰器本身就是一个函数，主要用于为函数添加额外功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能。如插入日志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性能测试等。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43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229</cp:revision>
  <dcterms:created xsi:type="dcterms:W3CDTF">2017-06-22T11:40:54Z</dcterms:created>
  <dcterms:modified xsi:type="dcterms:W3CDTF">2019-08-24T10:27:16Z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