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656" y="-920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 smtClean="0">
                <a:sym typeface="Times New Roman" panose="02020603050405020304"/>
              </a:rPr>
              <a:t>综合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判断调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用的是函数还是方法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isinstance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函数的用法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如何区分调用的是函数还是方法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isinstance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函数可以判断调用的是函数还是方法，如果是函数，类型是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FunctionType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，如果是方法，类型是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MethodType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54</Words>
  <Application>Microsoft Macintosh PowerPoint</Application>
  <PresentationFormat>自定义</PresentationFormat>
  <Paragraphs>13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Python综合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235</cp:revision>
  <dcterms:created xsi:type="dcterms:W3CDTF">2017-06-22T11:40:54Z</dcterms:created>
  <dcterms:modified xsi:type="dcterms:W3CDTF">2019-08-24T10:23:13Z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