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@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classmethod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和 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@</a:t>
            </a:r>
            <a:r>
              <a:rPr lang="en-US" altLang="zh-CN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staticmethod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：请解释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的用法和区别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staticmethod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修饰的方法不需要任何额外的参数，而用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的方法需要一个参数用于传入当前类本身。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65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240</cp:revision>
  <dcterms:created xsi:type="dcterms:W3CDTF">2017-06-22T11:40:54Z</dcterms:created>
  <dcterms:modified xsi:type="dcterms:W3CDTF">2019-08-24T10:28:04Z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