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6" r:id="rId2"/>
    <p:sldId id="277" r:id="rId3"/>
    <p:sldId id="278" r:id="rId4"/>
    <p:sldId id="279" r:id="rId5"/>
    <p:sldId id="271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393"/>
    <a:srgbClr val="34746B"/>
    <a:srgbClr val="5EB623"/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7" autoAdjust="0"/>
    <p:restoredTop sz="88834" autoAdjust="0"/>
  </p:normalViewPr>
  <p:slideViewPr>
    <p:cSldViewPr snapToObjects="1">
      <p:cViewPr>
        <p:scale>
          <a:sx n="75" d="100"/>
          <a:sy n="75" d="100"/>
        </p:scale>
        <p:origin x="-2656" y="-920"/>
      </p:cViewPr>
      <p:guideLst>
        <p:guide orient="horz" pos="2205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19/8/24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87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50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80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7" name="直接连接符 6">
            <a:extLst>
              <a:ext uri="{FF2B5EF4-FFF2-40B4-BE49-F238E27FC236}">
                <a16:creationId xmlns=""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=""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=""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=""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=""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=""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=""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=""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=""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=""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=""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=""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=""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=""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=""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>
                <a:extLst>
                  <a:ext uri="{FF2B5EF4-FFF2-40B4-BE49-F238E27FC236}">
                    <a16:creationId xmlns=""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=""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=""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=""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=""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=""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=""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=""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=""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=""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=""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=""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=""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=""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>
                <a:extLst>
                  <a:ext uri="{FF2B5EF4-FFF2-40B4-BE49-F238E27FC236}">
                    <a16:creationId xmlns=""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=""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=""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=""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=""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xmlns:p14="http://schemas.microsoft.com/office/powerpoint/2010/main" spd="med"/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=""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=""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=""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=""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讲师：李宁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=""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en-US" altLang="zh-CN" b="1" dirty="0" smtClean="0">
                <a:sym typeface="Times New Roman" panose="02020603050405020304"/>
              </a:rPr>
              <a:t>Python</a:t>
            </a:r>
            <a:r>
              <a:rPr lang="zh-CN" altLang="en-US" b="1" dirty="0" smtClean="0">
                <a:sym typeface="Times New Roman" panose="02020603050405020304"/>
              </a:rPr>
              <a:t>综合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=""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759252" cy="82503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元类（</a:t>
            </a:r>
            <a:r>
              <a:rPr lang="en-US" altLang="zh-CN" b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metaclass</a:t>
            </a: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）</a:t>
            </a: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的作用是什么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588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本节目标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en-U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元类的概念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en-U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元类的应用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39096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题目精选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面试题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：什么是元类，请用代码解释如何使用元类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577016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778107DD-D16D-6449-94F6-E889E2E7A5A8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元类就是类的模板，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可以自由控制创建类实例的过程。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9930435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848305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2496</TotalTime>
  <Words>46</Words>
  <Application>Microsoft Macintosh PowerPoint</Application>
  <PresentationFormat>自定义</PresentationFormat>
  <Paragraphs>13</Paragraphs>
  <Slides>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Python综合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NING LI</cp:lastModifiedBy>
  <cp:revision>232</cp:revision>
  <dcterms:created xsi:type="dcterms:W3CDTF">2017-06-22T11:40:54Z</dcterms:created>
  <dcterms:modified xsi:type="dcterms:W3CDTF">2019-08-24T10:23:00Z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