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656" y="-920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3" y="2996952"/>
            <a:ext cx="6387647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mr-IN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hasattr()</a:t>
            </a:r>
            <a:r>
              <a:rPr lang="zh-CN" altLang="mr-I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、</a:t>
            </a:r>
            <a:r>
              <a:rPr lang="mr-IN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getattr()</a:t>
            </a:r>
            <a:r>
              <a:rPr lang="zh-CN" altLang="mr-I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、</a:t>
            </a:r>
            <a:r>
              <a:rPr lang="mr-IN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setattr() </a:t>
            </a:r>
            <a:r>
              <a:rPr lang="zh-CN" altLang="mr-I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的用法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3724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asattr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getattr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setattr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：请用代码说明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hasattr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getattr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setattr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asattr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用于判断对象中是否包含属性、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getattr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可以获取属性值，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setattr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设置属性值。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65</Words>
  <Application>Microsoft Macintosh PowerPoint</Application>
  <PresentationFormat>自定义</PresentationFormat>
  <Paragraphs>15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237</cp:revision>
  <dcterms:created xsi:type="dcterms:W3CDTF">2017-06-22T11:40:54Z</dcterms:created>
  <dcterms:modified xsi:type="dcterms:W3CDTF">2019-08-24T10:22:51Z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