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请描述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lambda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表达式的用法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表达式的应用场景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：请阐述什么是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表达式，并用代码描述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     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应用场景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表达式就是一个匿名函数，一般可以作为函数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或方法的参数值使用。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48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242</cp:revision>
  <dcterms:created xsi:type="dcterms:W3CDTF">2017-06-22T11:40:54Z</dcterms:created>
  <dcterms:modified xsi:type="dcterms:W3CDTF">2019-08-24T10:27:25Z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