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浅拷贝（</a:t>
            </a:r>
            <a:r>
              <a:rPr lang="en-US" altLang="zh-TW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copy</a:t>
            </a: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）和深拷贝（</a:t>
            </a:r>
            <a:r>
              <a:rPr lang="en-US" altLang="zh-TW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deepcopy</a:t>
            </a: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）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deepcopy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：请描述一下浅拷贝（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）和深拷贝（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deepcopy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）的区别，请用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代码举例说明如何使用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deepcopy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只复制深层对象的引用，而deepcopy会复制深层对象本身</a:t>
            </a:r>
            <a:r>
              <a:rPr lang="en-US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67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233</cp:revision>
  <dcterms:created xsi:type="dcterms:W3CDTF">2017-06-22T11:40:54Z</dcterms:created>
  <dcterms:modified xsi:type="dcterms:W3CDTF">2019-08-24T10:27:07Z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