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032" y="-8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生成器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生成器的定义和使用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生成器，将二维列表转换为一维列表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生成器与函数的定义方法类似，只是需要使用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关键字处理每一个需要迭代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40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238</cp:revision>
  <dcterms:created xsi:type="dcterms:W3CDTF">2017-06-22T11:40:54Z</dcterms:created>
  <dcterms:modified xsi:type="dcterms:W3CDTF">2019-08-28T13:43:27Z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