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32" y="6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递归生成器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递归生成器的编写和使用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请编写一个生成器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，将任意多维的列表转换为一维列表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递归生成器的编写方法与递归函数类似，只是需要处理元素值的时候需要使用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41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243</cp:revision>
  <dcterms:created xsi:type="dcterms:W3CDTF">2017-06-22T11:40:54Z</dcterms:created>
  <dcterms:modified xsi:type="dcterms:W3CDTF">2019-08-28T15:22:46Z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