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032" y="-80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 smtClean="0">
                <a:sym typeface="Times New Roman" panose="02020603050405020304"/>
              </a:rPr>
              <a:t>综合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获取当前日期的年月日等信息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获取日期信息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如何分别获取当前日期的年月日以及是一年中的第几天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localtime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函数处理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后的时间可以直接获取更详细的信息。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42</Words>
  <Application>Microsoft Macintosh PowerPoint</Application>
  <PresentationFormat>自定义</PresentationFormat>
  <Paragraphs>12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Python综合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240</cp:revision>
  <dcterms:created xsi:type="dcterms:W3CDTF">2017-06-22T11:40:54Z</dcterms:created>
  <dcterms:modified xsi:type="dcterms:W3CDTF">2019-08-28T23:24:25Z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