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进程间如何通信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掌握进程间通信的方法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用Python创建2个进程，在这两个进程之间如何通信呢？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可以使用队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列在进程之间进行通信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43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250</cp:revision>
  <dcterms:created xsi:type="dcterms:W3CDTF">2017-06-22T11:40:54Z</dcterms:created>
  <dcterms:modified xsi:type="dcterms:W3CDTF">2019-08-24T10:28:26Z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