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656" y="-920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</a:t>
            </a:r>
            <a:r>
              <a:rPr lang="zh-CN" altLang="en-US" dirty="0" smtClean="0">
                <a:cs typeface="Times New Roman" panose="02020603050405020304"/>
              </a:rPr>
              <a:t>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如何为一个线程函数传递参数</a:t>
            </a: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为线程函数传递参数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：当运行一个线程函数时，如何为该函数传递参数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参数为线程函数传递参数值。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28</Words>
  <Application>Microsoft Macintosh PowerPoint</Application>
  <PresentationFormat>自定义</PresentationFormat>
  <Paragraphs>12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232</cp:revision>
  <dcterms:created xsi:type="dcterms:W3CDTF">2017-06-22T11:40:54Z</dcterms:created>
  <dcterms:modified xsi:type="dcterms:W3CDTF">2019-08-24T10:23:37Z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