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656" y="-92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在线程中如何创建和使用全局对象</a:t>
            </a: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threading.local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的用法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：如何创建和使用在线程内部用的全局对象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ocal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类用于创建一个全局对象，不过该对象只能在线程内部使用，也就是说，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全局是针对一个线程而言的。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49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233</cp:revision>
  <dcterms:created xsi:type="dcterms:W3CDTF">2017-06-22T11:40:54Z</dcterms:created>
  <dcterms:modified xsi:type="dcterms:W3CDTF">2019-08-24T10:23:27Z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