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032" y="-8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你了解协程吗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协程的概念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如何使用协程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请描述一下什么是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请举例说明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协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程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中有哪两个运行任务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的函数，如何使用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协程，又称微线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程，使用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修饰要运行的函数，在运行协程函数时，需要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await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63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232</cp:revision>
  <dcterms:created xsi:type="dcterms:W3CDTF">2017-06-22T11:40:54Z</dcterms:created>
  <dcterms:modified xsi:type="dcterms:W3CDTF">2019-08-29T23:12:50Z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