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032" y="-8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线程锁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线程锁的概念和用法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请解释什么是线程锁，举例说明如何使用线程锁。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函数创建线程锁，使用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lock.acquire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方法加锁，使用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lock.release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解锁。在加锁后，任何代码执行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acquire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方法，都会被阻塞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，直到将该锁释放。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52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235</cp:revision>
  <dcterms:created xsi:type="dcterms:W3CDTF">2017-06-22T11:40:54Z</dcterms:created>
  <dcterms:modified xsi:type="dcterms:W3CDTF">2019-08-29T23:37:50Z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