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r>
              <a:rPr lang="en-US" altLang="zh-CN" b="1" smtClean="0">
                <a:sym typeface="Times New Roman" panose="02020603050405020304"/>
              </a:rPr>
              <a:t/>
            </a:r>
            <a:br>
              <a:rPr lang="en-US" altLang="zh-CN" b="1" smtClean="0">
                <a:sym typeface="Times New Roman" panose="02020603050405020304"/>
              </a:rPr>
            </a:b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信号量的概念与用法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：描述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一下什么是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请举例说明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信号量是一个计数器，用于记录资源的消耗情况。当资源消耗时递减，当资源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释放时递增。可以认为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信号量代表资源是否可用。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53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241</cp:revision>
  <dcterms:created xsi:type="dcterms:W3CDTF">2017-06-22T11:40:54Z</dcterms:created>
  <dcterms:modified xsi:type="dcterms:W3CDTF">2019-08-24T10:30:24Z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