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656" y="-92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用多线程从网上下载图像文件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多线程的使用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网络库的使用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urls.txt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文件中包含了若干个图像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，一行一个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，请使用多线程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             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下载这些图像文件，并按</a:t>
            </a:r>
            <a:r>
              <a:rPr kumimoji="0" lang="en-US" altLang="zh-CN" sz="2400" b="0" i="0" u="none" strike="noStrike" cap="none" spc="0" normalizeH="0" baseline="0" dirty="0" err="1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Url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出现的顺序保存为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0.jpg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、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1.jpg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、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2.jpg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，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以此类推。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本节使用了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urllib3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来下载网络图像，使用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创建了多线程来处理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urls.txt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文件中的所有图像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84</Words>
  <Application>Microsoft Macintosh PowerPoint</Application>
  <PresentationFormat>自定义</PresentationFormat>
  <Paragraphs>17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235</cp:revision>
  <dcterms:created xsi:type="dcterms:W3CDTF">2017-06-22T11:40:54Z</dcterms:created>
  <dcterms:modified xsi:type="dcterms:W3CDTF">2019-08-24T10:48:07Z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