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72" y="-45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自定义异常类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定义异常类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抛出异常类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捕捉异常类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请用代码描述如何定义异常类、抛出异常类以及捕捉异常类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自定义异常类需要从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抛出异常类使用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raise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，捕捉异常类使用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except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57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240</cp:revision>
  <dcterms:created xsi:type="dcterms:W3CDTF">2017-06-22T11:40:54Z</dcterms:created>
  <dcterms:modified xsi:type="dcterms:W3CDTF">2019-08-31T11:39:57Z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