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1672" y="-456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Python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的多继承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Python多继承</a:t>
            </a:r>
            <a:endParaRPr lang="en-US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成员冲突如何处理</a:t>
            </a:r>
            <a:endParaRPr lang="en-US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Python是否支持多继承，请举例说明</a:t>
            </a:r>
            <a:endParaRPr lang="en-US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en-US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面试题2：如果Python类的多个父类存在相同的成员，按着什么规则处理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类可以拥有多个父类，如果多个父类存在相同的成员，那么会以第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遇到的成员为准。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69</Words>
  <Application>Microsoft Macintosh PowerPoint</Application>
  <PresentationFormat>自定义</PresentationFormat>
  <Paragraphs>15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243</cp:revision>
  <dcterms:created xsi:type="dcterms:W3CDTF">2017-06-22T11:40:54Z</dcterms:created>
  <dcterms:modified xsi:type="dcterms:W3CDTF">2019-08-31T11:56:38Z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