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672" y="-456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请描述异常捕捉语句中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else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掌握异常捕捉语句中else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：请通过代码说明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子句的作用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ry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子句中的代码会在发生异常时执行，而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子句中的代码会在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的代码正常执行完后执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行，也就是当代码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执行正确时执行。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66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244</cp:revision>
  <dcterms:created xsi:type="dcterms:W3CDTF">2017-06-22T11:40:54Z</dcterms:created>
  <dcterms:modified xsi:type="dcterms:W3CDTF">2019-08-31T12:50:20Z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