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72" r:id="rId3"/>
    <p:sldId id="277" r:id="rId4"/>
    <p:sldId id="278" r:id="rId5"/>
    <p:sldId id="279" r:id="rId6"/>
    <p:sldId id="27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 varScale="1">
        <p:scale>
          <a:sx n="125" d="100"/>
          <a:sy n="125" d="100"/>
        </p:scale>
        <p:origin x="-2480" y="-11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88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xmlns="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xmlns="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xmlns="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xmlns="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xmlns="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xmlns="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xmlns="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xmlns="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xmlns="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 smtClean="0">
                <a:sym typeface="Times New Roman" panose="02020603050405020304"/>
              </a:rPr>
              <a:t>Python</a:t>
            </a:r>
            <a:r>
              <a:rPr lang="en-US" altLang="en-US" b="1" dirty="0">
                <a:sym typeface="Times New Roman" panose="02020603050405020304"/>
              </a:rPr>
              <a:t> </a:t>
            </a:r>
            <a:r>
              <a:rPr lang="en-US" altLang="en-US" b="1" dirty="0" smtClean="0">
                <a:sym typeface="Times New Roman" panose="02020603050405020304"/>
              </a:rPr>
              <a:t>Web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Flask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中如何实现动态路由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41084" y="1124744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相关的知识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相关的知识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864961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静态路由和动态路由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实现动态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静态路由和动态路由有什么区别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题2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实现动态路由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xmlns="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xmlns="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xmlns="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xmlns="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xmlns="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xmlns="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静态路由就是一个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对应唯一的路由函数，而动态路由多个Url对应同一个路由</a:t>
            </a:r>
            <a:endParaRPr lang="en-US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函数。动态路由通过&lt;</a:t>
            </a:r>
            <a:r>
              <a:rPr lang="mr-I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&gt;指定动态传递的参数</a:t>
            </a:r>
            <a:r>
              <a:rPr lang="en-US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84</Words>
  <Application>Microsoft Macintosh PowerPoint</Application>
  <PresentationFormat>自定义</PresentationFormat>
  <Paragraphs>19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Python Web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207</cp:revision>
  <dcterms:created xsi:type="dcterms:W3CDTF">2017-06-22T11:40:54Z</dcterms:created>
  <dcterms:modified xsi:type="dcterms:W3CDTF">2019-08-24T11:56:59Z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