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672" y="-45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zh-CN" b="1" dirty="0" smtClean="0">
                <a:sym typeface="Times New Roman" panose="02020603050405020304"/>
              </a:rPr>
              <a:t>Web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转发与重定向资源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了解什么是转发和重定向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在Flask中如何转发资源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在Flask中如何重定向资源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：请解释什么是转发与重定向，它们有什么区别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：在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Flask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中如何转发和重定向资源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转发是读取指定资源的内容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然后发送给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是不变的。而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重定向会导致浏览器的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发生变化，也就是让浏览器重新访问另一个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68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Web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244</cp:revision>
  <dcterms:created xsi:type="dcterms:W3CDTF">2017-06-22T11:40:54Z</dcterms:created>
  <dcterms:modified xsi:type="dcterms:W3CDTF">2019-08-31T14:00:48Z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