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3960" y="-11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zh-CN" b="1" dirty="0" smtClean="0">
                <a:sym typeface="Times New Roman" panose="02020603050405020304"/>
              </a:rPr>
              <a:t>Web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Jinja2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模板中使用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Python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列表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掌握在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模板中使用复杂数据类型，如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模板中使用复杂数据，如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模板中可以向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语言一样直接使用列表、字典等类型的值，如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ylist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mydict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63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Web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247</cp:revision>
  <dcterms:created xsi:type="dcterms:W3CDTF">2017-06-22T11:40:54Z</dcterms:created>
  <dcterms:modified xsi:type="dcterms:W3CDTF">2019-08-24T12:14:00Z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