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3960" y="-11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zh-CN" b="1" dirty="0" smtClean="0">
                <a:sym typeface="Times New Roman" panose="02020603050405020304"/>
              </a:rPr>
              <a:t>Web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Jinja2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模板中如何进行条件控制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模板中使用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模板中进行条件控制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模板支持很多控制指令，例如，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{% if 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 %}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可以用来进行条件控制，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{% for 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%}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是循环指令</a:t>
            </a:r>
            <a:r>
              <a:rPr lang="en-US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65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Web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247</cp:revision>
  <dcterms:created xsi:type="dcterms:W3CDTF">2017-06-22T11:40:54Z</dcterms:created>
  <dcterms:modified xsi:type="dcterms:W3CDTF">2019-08-24T12:24:40Z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