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3960" y="-1192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>
                <a:sym typeface="Times New Roman" panose="02020603050405020304"/>
              </a:rPr>
              <a:t> </a:t>
            </a:r>
            <a:r>
              <a:rPr lang="en-US" altLang="zh-CN" b="1" dirty="0" smtClean="0">
                <a:sym typeface="Times New Roman" panose="02020603050405020304"/>
              </a:rPr>
              <a:t>Web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it-IT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在</a:t>
            </a:r>
            <a:r>
              <a:rPr lang="it-IT" altLang="zh-CN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Django</a:t>
            </a:r>
            <a:r>
              <a:rPr lang="zh-CN" altLang="it-IT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中读写</a:t>
            </a:r>
            <a:r>
              <a:rPr lang="it-IT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Session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中读写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请解释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的概念，以及如何在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中读写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对象可以访问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，就像读写字典一样读写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55</Words>
  <Application>Microsoft Macintosh PowerPoint</Application>
  <PresentationFormat>自定义</PresentationFormat>
  <Paragraphs>13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 Web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248</cp:revision>
  <dcterms:created xsi:type="dcterms:W3CDTF">2017-06-22T11:40:54Z</dcterms:created>
  <dcterms:modified xsi:type="dcterms:W3CDTF">2019-08-24T12:58:57Z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