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464" y="-54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en-US" altLang="zh-CN" b="1" dirty="0" smtClean="0">
                <a:sym typeface="Times New Roman" panose="02020603050405020304"/>
              </a:rPr>
              <a:t>Web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在</a:t>
            </a:r>
            <a:r>
              <a:rPr lang="en-US" altLang="zh-CN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Django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的模板中使用循环</a:t>
            </a: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模板中使用循环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：如何在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jango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板中使用循环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指令，请举例说明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Django模板的循环指令是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{% for </a:t>
            </a:r>
            <a:r>
              <a:rPr lang="mr-I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%} {%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endfor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%}</a:t>
            </a:r>
            <a:r>
              <a:rPr lang="en-US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49</Words>
  <Application>Microsoft Macintosh PowerPoint</Application>
  <PresentationFormat>自定义</PresentationFormat>
  <Paragraphs>12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Web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251</cp:revision>
  <dcterms:created xsi:type="dcterms:W3CDTF">2017-06-22T11:40:54Z</dcterms:created>
  <dcterms:modified xsi:type="dcterms:W3CDTF">2019-08-31T23:37:33Z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