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6" r:id="rId2"/>
    <p:sldId id="272" r:id="rId3"/>
    <p:sldId id="277" r:id="rId4"/>
    <p:sldId id="278" r:id="rId5"/>
    <p:sldId id="279" r:id="rId6"/>
    <p:sldId id="27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 varScale="1">
        <p:scale>
          <a:sx n="125" d="100"/>
          <a:sy n="125" d="100"/>
        </p:scale>
        <p:origin x="-2040" y="-11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88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en-US" altLang="en-US" b="1" dirty="0">
                <a:sym typeface="Times New Roman" panose="02020603050405020304"/>
              </a:rPr>
              <a:t> </a:t>
            </a:r>
            <a:r>
              <a:rPr lang="zh-CN" altLang="en-US" b="1" dirty="0" smtClean="0">
                <a:sym typeface="Times New Roman" panose="02020603050405020304"/>
              </a:rPr>
              <a:t>爬虫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Beautiful Soup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的节点选择器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爬虫的相关内容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864961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 Soup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的节点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的节点选择器获取节点信息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节点选择器可以像使用对象属性一样获取节点信息，如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soup.title.name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用于获取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itle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节点的名字。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51</Words>
  <Application>Microsoft Macintosh PowerPoint</Application>
  <PresentationFormat>自定义</PresentationFormat>
  <Paragraphs>16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Python 爬虫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211</cp:revision>
  <dcterms:created xsi:type="dcterms:W3CDTF">2017-06-22T11:40:54Z</dcterms:created>
  <dcterms:modified xsi:type="dcterms:W3CDTF">2019-08-24T13:58:38Z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