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Beautiful Soup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CSS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选择器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选择器获取节点信息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选择器需要使用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方法指定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代码，然后通过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获取节点信息。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54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252</cp:revision>
  <dcterms:created xsi:type="dcterms:W3CDTF">2017-06-22T11:40:54Z</dcterms:created>
  <dcterms:modified xsi:type="dcterms:W3CDTF">2019-08-24T14:04:20Z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