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使用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requests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下载二进制文件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equests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从网络上下载一个图像文件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如果要获取二进制数据，应该使用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47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256</cp:revision>
  <dcterms:created xsi:type="dcterms:W3CDTF">2017-06-22T11:40:54Z</dcterms:created>
  <dcterms:modified xsi:type="dcterms:W3CDTF">2019-08-24T14:15:57Z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