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selenium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与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Web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页面交互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sk-S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sk-SK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sk-SK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sk-SK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sk-SK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如果通过</a:t>
            </a:r>
            <a:r>
              <a:rPr lang="sk-SK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页面，并模拟单击按钮的动作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模拟单击按钮的动作，关键是先找到要单击的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按钮，然后之间调用click方法即可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59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254</cp:revision>
  <dcterms:created xsi:type="dcterms:W3CDTF">2017-06-22T11:40:54Z</dcterms:created>
  <dcterms:modified xsi:type="dcterms:W3CDTF">2019-08-24T14:32:27Z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