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3960" y="-1192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=""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=""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=""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=""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dirty="0">
                <a:sym typeface="Times New Roman" panose="02020603050405020304"/>
              </a:rPr>
              <a:t> </a:t>
            </a:r>
            <a:r>
              <a:rPr lang="zh-CN" altLang="en-US" b="1" dirty="0" smtClean="0">
                <a:sym typeface="Times New Roman" panose="02020603050405020304"/>
              </a:rPr>
              <a:t>爬虫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759252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伪类选择器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伪类选择器的概念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使用伪类选择器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解释什么是伪类选择器，以及如何使用伪类选择器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伪类选择器是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选择器的一类重要的功能，这也是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选择器之所以强大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的主要原因。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2520</TotalTime>
  <Words>42</Words>
  <Application>Microsoft Macintosh PowerPoint</Application>
  <PresentationFormat>自定义</PresentationFormat>
  <Paragraphs>14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 爬虫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258</cp:revision>
  <dcterms:created xsi:type="dcterms:W3CDTF">2017-06-22T11:40:54Z</dcterms:created>
  <dcterms:modified xsi:type="dcterms:W3CDTF">2019-08-24T14:42:20Z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