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3960" y="-119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zh-CN" altLang="en-US" b="1" dirty="0">
                <a:sym typeface="Times New Roman" panose="02020603050405020304"/>
              </a:rPr>
              <a:t> </a:t>
            </a:r>
            <a:r>
              <a:rPr lang="zh-CN" altLang="en-US" b="1" dirty="0" smtClean="0">
                <a:sym typeface="Times New Roman" panose="02020603050405020304"/>
              </a:rPr>
              <a:t>爬虫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759252" cy="8250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抓取豆瓣音乐排行榜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完成一个综合爬虫案例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使用自己熟悉的网络库和分析库，实现抓取豆瓣音乐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排行榜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的数据，并将数据保存在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76943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本案例涉及到网络库、数据分析库、文件存储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等技术的综合运用。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45</Words>
  <Application>Microsoft Macintosh PowerPoint</Application>
  <PresentationFormat>自定义</PresentationFormat>
  <Paragraphs>13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Python 爬虫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262</cp:revision>
  <dcterms:created xsi:type="dcterms:W3CDTF">2017-06-22T11:40:54Z</dcterms:created>
  <dcterms:modified xsi:type="dcterms:W3CDTF">2019-08-24T14:45:37Z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