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76" r:id="rId2"/>
    <p:sldId id="272" r:id="rId3"/>
    <p:sldId id="277" r:id="rId4"/>
    <p:sldId id="278" r:id="rId5"/>
    <p:sldId id="279" r:id="rId6"/>
    <p:sldId id="271" r:id="rId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  <a:srgbClr val="34746B"/>
    <a:srgbClr val="5EB623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7" autoAdjust="0"/>
    <p:restoredTop sz="88834" autoAdjust="0"/>
  </p:normalViewPr>
  <p:slideViewPr>
    <p:cSldViewPr snapToObjects="1">
      <p:cViewPr varScale="1">
        <p:scale>
          <a:sx n="95" d="100"/>
          <a:sy n="95" d="100"/>
        </p:scale>
        <p:origin x="-1696" y="-112"/>
      </p:cViewPr>
      <p:guideLst>
        <p:guide orient="horz" pos="2205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19/9/1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2880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872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508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80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=""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=""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=""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=""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=""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=""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=""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=""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=""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=""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=""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=""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=""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=""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=""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=""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=""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=""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=""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=""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=""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=""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=""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=""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=""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=""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=""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=""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>
                <a:extLst>
                  <a:ext uri="{FF2B5EF4-FFF2-40B4-BE49-F238E27FC236}">
                    <a16:creationId xmlns=""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=""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=""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=""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=""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xmlns:p14="http://schemas.microsoft.com/office/powerpoint/2010/main" spd="med"/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=""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=""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=""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=""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讲师：李宁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=""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en-US" altLang="zh-CN" b="1" dirty="0" smtClean="0">
                <a:sym typeface="Times New Roman" panose="02020603050405020304"/>
              </a:rPr>
              <a:t>Python</a:t>
            </a:r>
            <a:r>
              <a:rPr lang="en-US" altLang="en-US" b="1" dirty="0">
                <a:sym typeface="Times New Roman" panose="02020603050405020304"/>
              </a:rPr>
              <a:t> </a:t>
            </a:r>
            <a:r>
              <a:rPr lang="en-US" altLang="en-US" b="1" dirty="0" smtClean="0">
                <a:sym typeface="Times New Roman" panose="02020603050405020304"/>
              </a:rPr>
              <a:t>算法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=""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小矩形覆盖大矩形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588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本章目标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一些典型的面试题，包括链表、数组、树、字符串以及综合算法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这些算法将用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8649611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本节目标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斐波那契数列的应用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39096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题目精选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298543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：可以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2*1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的小矩形横着或者竖着去覆盖更大的矩形。请问用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2*1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的小矩形无重叠地覆盖一个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2*n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的大矩形，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总共有多少种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覆盖方法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请用递归的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：请用非递归的方式实现第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577016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778107DD-D16D-6449-94F6-E889E2E7A5A8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本算法考察的斐波那契数列的应用，同时使用了递归和非递归的方式实现了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这个算法。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93043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848305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2551</TotalTime>
  <Words>96</Words>
  <Application>Microsoft Macintosh PowerPoint</Application>
  <PresentationFormat>自定义</PresentationFormat>
  <Paragraphs>19</Paragraphs>
  <Slides>6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Python 算法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NING LI</cp:lastModifiedBy>
  <cp:revision>221</cp:revision>
  <dcterms:created xsi:type="dcterms:W3CDTF">2017-06-22T11:40:54Z</dcterms:created>
  <dcterms:modified xsi:type="dcterms:W3CDTF">2019-09-01T05:13:12Z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