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432" y="-54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en-US" altLang="en-US" b="1" dirty="0" smtClean="0">
                <a:sym typeface="Times New Roman" panose="02020603050405020304"/>
              </a:rPr>
              <a:t>算法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乘积最大子序列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求列表中乘积最大的子序列的方法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44627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：有一个整数类型的列表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，找出一个序列中乘积最大的连续子序列（该序列至少包含一个数）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mr-I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= [1, 2, -2,-1, 5, -4]</a:t>
            </a: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，子序列：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[-1, 5, -4]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44627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 smtClean="0">
                <a:latin typeface="阿里巴巴普惠体-L"/>
                <a:ea typeface="阿里巴巴普惠体-L"/>
                <a:cs typeface="阿里巴巴普惠体-L"/>
              </a:rPr>
              <a:t>mul</a:t>
            </a:r>
            <a:r>
              <a:rPr lang="en-US" altLang="zh-TW" sz="2400" dirty="0" smtClean="0">
                <a:latin typeface="阿里巴巴普惠体-L"/>
                <a:ea typeface="阿里巴巴普惠体-L"/>
                <a:cs typeface="阿里巴巴普惠体-L"/>
              </a:rPr>
              <a:t>(</a:t>
            </a:r>
            <a:r>
              <a:rPr lang="en-US" altLang="zh-TW" sz="2400" dirty="0" err="1">
                <a:latin typeface="阿里巴巴普惠体-L"/>
                <a:ea typeface="阿里巴巴普惠体-L"/>
                <a:cs typeface="阿里巴巴普惠体-L"/>
              </a:rPr>
              <a:t>i</a:t>
            </a:r>
            <a:r>
              <a:rPr lang="en-US" altLang="zh-TW" sz="2400" dirty="0">
                <a:latin typeface="阿里巴巴普惠体-L"/>
                <a:ea typeface="阿里巴巴普惠体-L"/>
                <a:cs typeface="阿里巴巴普惠体-L"/>
              </a:rPr>
              <a:t>, j) </a:t>
            </a:r>
            <a:r>
              <a:rPr lang="en-US" altLang="zh-TW" sz="2400" dirty="0" smtClean="0">
                <a:latin typeface="阿里巴巴普惠体-L"/>
                <a:ea typeface="阿里巴巴普惠体-L"/>
                <a:cs typeface="阿里巴巴普惠体-L"/>
              </a:rPr>
              <a:t>=</a:t>
            </a:r>
            <a:r>
              <a:rPr lang="en-US" altLang="zh-CN" sz="2400" dirty="0" err="1" smtClean="0">
                <a:latin typeface="阿里巴巴普惠体-L"/>
                <a:ea typeface="阿里巴巴普惠体-L"/>
                <a:cs typeface="阿里巴巴普惠体-L"/>
              </a:rPr>
              <a:t>mul</a:t>
            </a:r>
            <a:r>
              <a:rPr lang="en-US" altLang="zh-TW" sz="2400" dirty="0" smtClean="0">
                <a:latin typeface="阿里巴巴普惠体-L"/>
                <a:ea typeface="阿里巴巴普惠体-L"/>
                <a:cs typeface="阿里巴巴普惠体-L"/>
              </a:rPr>
              <a:t>(</a:t>
            </a:r>
            <a:r>
              <a:rPr lang="en-US" altLang="zh-TW" sz="2400" dirty="0">
                <a:latin typeface="阿里巴巴普惠体-L"/>
                <a:ea typeface="阿里巴巴普惠体-L"/>
                <a:cs typeface="阿里巴巴普惠体-L"/>
              </a:rPr>
              <a:t>0, j) / </a:t>
            </a:r>
            <a:r>
              <a:rPr lang="en-US" altLang="zh-CN" sz="2400" dirty="0" err="1" smtClean="0">
                <a:latin typeface="阿里巴巴普惠体-L"/>
                <a:ea typeface="阿里巴巴普惠体-L"/>
                <a:cs typeface="阿里巴巴普惠体-L"/>
              </a:rPr>
              <a:t>mul</a:t>
            </a:r>
            <a:r>
              <a:rPr lang="en-US" altLang="zh-TW" sz="2400" dirty="0" smtClean="0">
                <a:latin typeface="阿里巴巴普惠体-L"/>
                <a:ea typeface="阿里巴巴普惠体-L"/>
                <a:cs typeface="阿里巴巴普惠体-L"/>
              </a:rPr>
              <a:t>(</a:t>
            </a:r>
            <a:r>
              <a:rPr lang="en-US" altLang="zh-TW" sz="2400" dirty="0">
                <a:latin typeface="阿里巴巴普惠体-L"/>
                <a:ea typeface="阿里巴巴普惠体-L"/>
                <a:cs typeface="阿里巴巴普惠体-L"/>
              </a:rPr>
              <a:t>0, </a:t>
            </a:r>
            <a:r>
              <a:rPr lang="en-US" altLang="zh-TW" sz="2400" dirty="0" err="1">
                <a:latin typeface="阿里巴巴普惠体-L"/>
                <a:ea typeface="阿里巴巴普惠体-L"/>
                <a:cs typeface="阿里巴巴普惠体-L"/>
              </a:rPr>
              <a:t>i</a:t>
            </a:r>
            <a:r>
              <a:rPr lang="en-US" altLang="zh-TW" sz="2400" dirty="0">
                <a:latin typeface="阿里巴巴普惠体-L"/>
                <a:ea typeface="阿里巴巴普惠体-L"/>
                <a:cs typeface="阿里巴巴普惠体-L"/>
              </a:rPr>
              <a:t>) </a:t>
            </a:r>
            <a:r>
              <a:rPr lang="zh-TW" altLang="en-US" sz="2400" dirty="0">
                <a:latin typeface="阿里巴巴普惠体-L"/>
                <a:ea typeface="阿里巴巴普惠体-L"/>
                <a:cs typeface="阿里巴巴普惠体-L"/>
              </a:rPr>
              <a:t>从数组</a:t>
            </a:r>
            <a:r>
              <a:rPr lang="en-US" altLang="zh-TW" sz="2400" dirty="0" err="1">
                <a:latin typeface="阿里巴巴普惠体-L"/>
                <a:ea typeface="阿里巴巴普惠体-L"/>
                <a:cs typeface="阿里巴巴普惠体-L"/>
              </a:rPr>
              <a:t>i</a:t>
            </a:r>
            <a:r>
              <a:rPr lang="zh-TW" altLang="en-US" sz="2400" dirty="0">
                <a:latin typeface="阿里巴巴普惠体-L"/>
                <a:ea typeface="阿里巴巴普惠体-L"/>
                <a:cs typeface="阿里巴巴普惠体-L"/>
              </a:rPr>
              <a:t>到</a:t>
            </a:r>
            <a:r>
              <a:rPr lang="en-US" altLang="zh-TW" sz="2400" dirty="0">
                <a:latin typeface="阿里巴巴普惠体-L"/>
                <a:ea typeface="阿里巴巴普惠体-L"/>
                <a:cs typeface="阿里巴巴普惠体-L"/>
              </a:rPr>
              <a:t>j </a:t>
            </a:r>
            <a:r>
              <a:rPr lang="zh-TW" altLang="en-US" sz="2400" dirty="0" smtClean="0">
                <a:latin typeface="阿里巴巴普惠体-L"/>
                <a:ea typeface="阿里巴巴普惠体-L"/>
                <a:cs typeface="阿里巴巴普惠体-L"/>
              </a:rPr>
              <a:t>的累乘等于从数组开头</a:t>
            </a:r>
            <a:r>
              <a:rPr lang="zh-TW" altLang="en-US" sz="2400" dirty="0">
                <a:latin typeface="阿里巴巴普惠体-L"/>
                <a:ea typeface="阿里巴巴普惠体-L"/>
                <a:cs typeface="阿里巴巴普惠体-L"/>
              </a:rPr>
              <a:t>到</a:t>
            </a:r>
            <a:r>
              <a:rPr lang="en-US" altLang="zh-TW" sz="2400" dirty="0">
                <a:latin typeface="阿里巴巴普惠体-L"/>
                <a:ea typeface="阿里巴巴普惠体-L"/>
                <a:cs typeface="阿里巴巴普惠体-L"/>
              </a:rPr>
              <a:t>j</a:t>
            </a:r>
            <a:r>
              <a:rPr lang="zh-TW" altLang="en-US" sz="2400" dirty="0">
                <a:latin typeface="阿里巴巴普惠体-L"/>
                <a:ea typeface="阿里巴巴普惠体-L"/>
                <a:cs typeface="阿里巴巴普惠体-L"/>
              </a:rPr>
              <a:t>的累乘除以从数组开头到</a:t>
            </a:r>
            <a:r>
              <a:rPr lang="en-US" altLang="zh-TW" sz="2400" dirty="0" err="1">
                <a:latin typeface="阿里巴巴普惠体-L"/>
                <a:ea typeface="阿里巴巴普惠体-L"/>
                <a:cs typeface="阿里巴巴普惠体-L"/>
              </a:rPr>
              <a:t>i</a:t>
            </a:r>
            <a:r>
              <a:rPr lang="en-US" altLang="zh-TW" sz="2400" dirty="0">
                <a:latin typeface="阿里巴巴普惠体-L"/>
                <a:ea typeface="阿里巴巴普惠体-L"/>
                <a:cs typeface="阿里巴巴普惠体-L"/>
              </a:rPr>
              <a:t> </a:t>
            </a:r>
            <a:r>
              <a:rPr lang="zh-TW" altLang="en-US" sz="2400" dirty="0" smtClean="0">
                <a:latin typeface="阿里巴巴普惠体-L"/>
                <a:ea typeface="阿里巴巴普惠体-L"/>
                <a:cs typeface="阿里巴巴普惠体-L"/>
              </a:rPr>
              <a:t>的累乘。</a:t>
            </a:r>
            <a:endParaRPr lang="en-US" altLang="zh-CN" sz="2400" dirty="0" smtClean="0">
              <a:latin typeface="阿里巴巴普惠体-L"/>
              <a:ea typeface="阿里巴巴普惠体-L"/>
              <a:cs typeface="阿里巴巴普惠体-L"/>
            </a:endParaRPr>
          </a:p>
          <a:p>
            <a:pPr>
              <a:lnSpc>
                <a:spcPct val="200000"/>
              </a:lnSpc>
            </a:pPr>
            <a:endParaRPr lang="en-US" altLang="zh-CN" sz="2400" dirty="0">
              <a:latin typeface="阿里巴巴普惠体-L"/>
              <a:ea typeface="阿里巴巴普惠体-L"/>
              <a:cs typeface="阿里巴巴普惠体-L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阿里巴巴普惠体-L"/>
                <a:ea typeface="阿里巴巴普惠体-L"/>
                <a:cs typeface="阿里巴巴普惠体-L"/>
              </a:rPr>
              <a:t>1. </a:t>
            </a: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累乘的积等于</a:t>
            </a:r>
            <a:r>
              <a:rPr lang="en-US" altLang="zh-CN" sz="2400" dirty="0" smtClean="0">
                <a:latin typeface="阿里巴巴普惠体-L"/>
                <a:ea typeface="阿里巴巴普惠体-L"/>
                <a:cs typeface="阿里巴巴普惠体-L"/>
              </a:rPr>
              <a:t>0</a:t>
            </a: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，就</a:t>
            </a:r>
            <a:r>
              <a:rPr lang="zh-CN" altLang="en-US" sz="2400" dirty="0">
                <a:latin typeface="阿里巴巴普惠体-L"/>
                <a:ea typeface="阿里巴巴普惠体-L"/>
                <a:cs typeface="阿里巴巴普惠体-L"/>
              </a:rPr>
              <a:t>要重新开</a:t>
            </a: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始</a:t>
            </a:r>
            <a:endParaRPr lang="zh-CN" altLang="en-US" sz="2400" dirty="0">
              <a:latin typeface="阿里巴巴普惠体-L"/>
              <a:ea typeface="阿里巴巴普惠体-L"/>
              <a:cs typeface="阿里巴巴普惠体-L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阿里巴巴普惠体-L"/>
                <a:ea typeface="阿里巴巴普惠体-L"/>
                <a:cs typeface="阿里巴巴普惠体-L"/>
              </a:rPr>
              <a:t>2.</a:t>
            </a: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 累乘的积小于</a:t>
            </a:r>
            <a:r>
              <a:rPr lang="en-US" altLang="zh-CN" sz="2400" dirty="0">
                <a:latin typeface="阿里巴巴普惠体-L"/>
                <a:ea typeface="阿里巴巴普惠体-L"/>
                <a:cs typeface="阿里巴巴普惠体-L"/>
              </a:rPr>
              <a:t>0</a:t>
            </a:r>
            <a:r>
              <a:rPr lang="en-US" altLang="zh-CN" sz="2400" dirty="0" smtClean="0">
                <a:latin typeface="阿里巴巴普惠体-L"/>
                <a:ea typeface="阿里巴巴普惠体-L"/>
                <a:cs typeface="阿里巴巴普惠体-L"/>
              </a:rPr>
              <a:t>,</a:t>
            </a: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，要找</a:t>
            </a:r>
            <a:r>
              <a:rPr lang="zh-CN" altLang="en-US" sz="2400" dirty="0">
                <a:latin typeface="阿里巴巴普惠体-L"/>
                <a:ea typeface="阿里巴巴普惠体-L"/>
                <a:cs typeface="阿里巴巴普惠体-L"/>
              </a:rPr>
              <a:t>到前面最大的负数</a:t>
            </a:r>
            <a:r>
              <a:rPr lang="en-US" altLang="zh-CN" sz="2400" dirty="0">
                <a:latin typeface="阿里巴巴普惠体-L"/>
                <a:ea typeface="阿里巴巴普惠体-L"/>
                <a:cs typeface="阿里巴巴普惠体-L"/>
              </a:rPr>
              <a:t>, </a:t>
            </a:r>
            <a:r>
              <a:rPr lang="zh-CN" altLang="en-US" sz="2400" dirty="0">
                <a:latin typeface="阿里巴巴普惠体-L"/>
                <a:ea typeface="阿里巴巴普惠体-L"/>
                <a:cs typeface="阿里巴巴普惠体-L"/>
              </a:rPr>
              <a:t>这样才能保住从</a:t>
            </a:r>
            <a:r>
              <a:rPr lang="en-US" altLang="zh-CN" sz="2400" dirty="0" err="1">
                <a:latin typeface="阿里巴巴普惠体-L"/>
                <a:ea typeface="阿里巴巴普惠体-L"/>
                <a:cs typeface="阿里巴巴普惠体-L"/>
              </a:rPr>
              <a:t>i</a:t>
            </a:r>
            <a:r>
              <a:rPr lang="zh-CN" altLang="en-US" sz="2400" dirty="0">
                <a:latin typeface="阿里巴巴普惠体-L"/>
                <a:ea typeface="阿里巴巴普惠体-L"/>
                <a:cs typeface="阿里巴巴普惠体-L"/>
              </a:rPr>
              <a:t>到</a:t>
            </a:r>
            <a:r>
              <a:rPr lang="en-US" altLang="zh-CN" sz="2400" dirty="0">
                <a:latin typeface="阿里巴巴普惠体-L"/>
                <a:ea typeface="阿里巴巴普惠体-L"/>
                <a:cs typeface="阿里巴巴普惠体-L"/>
              </a:rPr>
              <a:t>j</a:t>
            </a: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最大</a:t>
            </a:r>
            <a:endParaRPr lang="zh-CN" altLang="en-US" sz="2400" dirty="0">
              <a:latin typeface="阿里巴巴普惠体-L"/>
              <a:ea typeface="阿里巴巴普惠体-L"/>
              <a:cs typeface="阿里巴巴普惠体-L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阿里巴巴普惠体-L"/>
                <a:ea typeface="阿里巴巴普惠体-L"/>
                <a:cs typeface="阿里巴巴普惠体-L"/>
              </a:rPr>
              <a:t>3.</a:t>
            </a: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 累乘</a:t>
            </a:r>
            <a:r>
              <a:rPr lang="zh-CN" altLang="en-US" sz="2400" dirty="0">
                <a:latin typeface="阿里巴巴普惠体-L"/>
                <a:ea typeface="阿里巴巴普惠体-L"/>
                <a:cs typeface="阿里巴巴普惠体-L"/>
              </a:rPr>
              <a:t>的乘积大于</a:t>
            </a:r>
            <a:r>
              <a:rPr lang="en-US" altLang="zh-CN" sz="2400" dirty="0">
                <a:latin typeface="阿里巴巴普惠体-L"/>
                <a:ea typeface="阿里巴巴普惠体-L"/>
                <a:cs typeface="阿里巴巴普惠体-L"/>
              </a:rPr>
              <a:t>0, </a:t>
            </a:r>
            <a:r>
              <a:rPr lang="zh-CN" altLang="en-US" sz="2400" dirty="0">
                <a:latin typeface="阿里巴巴普惠体-L"/>
                <a:ea typeface="阿里巴巴普惠体-L"/>
                <a:cs typeface="阿里巴巴普惠体-L"/>
              </a:rPr>
              <a:t>要找</a:t>
            </a: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到前面</a:t>
            </a:r>
            <a:r>
              <a:rPr lang="zh-CN" altLang="en-US" sz="2400" dirty="0">
                <a:latin typeface="阿里巴巴普惠体-L"/>
                <a:ea typeface="阿里巴巴普惠体-L"/>
                <a:cs typeface="阿里巴巴普惠体-L"/>
              </a:rPr>
              <a:t>最小的正数</a:t>
            </a:r>
            <a:r>
              <a:rPr lang="en-US" altLang="zh-CN" sz="2400" dirty="0" smtClean="0">
                <a:latin typeface="阿里巴巴普惠体-L"/>
                <a:ea typeface="阿里巴巴普惠体-L"/>
                <a:cs typeface="阿里巴巴普惠体-L"/>
              </a:rPr>
              <a:t>,</a:t>
            </a:r>
            <a:r>
              <a:rPr lang="zh-CN" altLang="en-US" sz="2400" dirty="0">
                <a:latin typeface="阿里巴巴普惠体-L"/>
                <a:ea typeface="阿里巴巴普惠体-L"/>
                <a:cs typeface="阿里巴巴普惠体-L"/>
              </a:rPr>
              <a:t>这样才能保住从</a:t>
            </a:r>
            <a:r>
              <a:rPr lang="en-US" altLang="zh-CN" sz="2400" dirty="0" err="1">
                <a:latin typeface="阿里巴巴普惠体-L"/>
                <a:ea typeface="阿里巴巴普惠体-L"/>
                <a:cs typeface="阿里巴巴普惠体-L"/>
              </a:rPr>
              <a:t>i</a:t>
            </a:r>
            <a:r>
              <a:rPr lang="zh-CN" altLang="en-US" sz="2400" dirty="0">
                <a:latin typeface="阿里巴巴普惠体-L"/>
                <a:ea typeface="阿里巴巴普惠体-L"/>
                <a:cs typeface="阿里巴巴普惠体-L"/>
              </a:rPr>
              <a:t>到</a:t>
            </a:r>
            <a:r>
              <a:rPr lang="en-US" altLang="zh-CN" sz="2400" dirty="0">
                <a:latin typeface="阿里巴巴普惠体-L"/>
                <a:ea typeface="阿里巴巴普惠体-L"/>
                <a:cs typeface="阿里巴巴普惠体-L"/>
              </a:rPr>
              <a:t>j</a:t>
            </a:r>
            <a:r>
              <a:rPr lang="zh-CN" altLang="en-US" sz="2400" dirty="0">
                <a:latin typeface="阿里巴巴普惠体-L"/>
                <a:ea typeface="阿里巴巴普惠体-L"/>
                <a:cs typeface="阿里巴巴普惠体-L"/>
              </a:rPr>
              <a:t>最大</a:t>
            </a: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146</Words>
  <Application>Microsoft Macintosh PowerPoint</Application>
  <PresentationFormat>自定义</PresentationFormat>
  <Paragraphs>20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266</cp:revision>
  <dcterms:created xsi:type="dcterms:W3CDTF">2017-06-22T11:40:54Z</dcterms:created>
  <dcterms:modified xsi:type="dcterms:W3CDTF">2019-09-01T06:15:58Z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