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400" y="-52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二进制中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个数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：将一个整数转换为二进制形式，统计二进制数中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的个数，如果是</a:t>
            </a:r>
          </a:p>
          <a:p>
            <a:pPr>
              <a:lnSpc>
                <a:spcPct val="20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负数，按补码统计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1的个数。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算法的基本思路就是分别获得二进制的某一位，其他位都设置为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0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，如果结果是</a:t>
            </a:r>
            <a:endParaRPr lang="en-US" altLang="zh-CN" sz="2400" dirty="0" smtClean="0">
              <a:latin typeface="阿里巴巴普惠体-L"/>
              <a:ea typeface="阿里巴巴普惠体-L"/>
              <a:cs typeface="阿里巴巴普惠体-L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非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0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，那么说明这一位是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1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count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就加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1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，</a:t>
            </a:r>
            <a:r>
              <a:rPr lang="zh-CN" altLang="en-US" sz="2400" dirty="0" smtClean="0">
                <a:latin typeface="阿里巴巴普惠体-L"/>
                <a:ea typeface="阿里巴巴普惠体-L"/>
                <a:cs typeface="阿里巴巴普惠体-L"/>
              </a:rPr>
              <a:t>否则</a:t>
            </a:r>
            <a:r>
              <a:rPr lang="en-US" altLang="zh-CN" sz="2400" dirty="0" smtClean="0">
                <a:latin typeface="阿里巴巴普惠体-L"/>
                <a:ea typeface="阿里巴巴普惠体-L"/>
                <a:cs typeface="阿里巴巴普惠体-L"/>
              </a:rPr>
              <a:t>count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不变</a:t>
            </a:r>
            <a:r>
              <a:rPr lang="zh-CN" altLang="en-US" sz="2400" smtClean="0">
                <a:latin typeface="阿里巴巴普惠体-L"/>
                <a:ea typeface="阿里巴巴普惠体-L"/>
                <a:cs typeface="阿里巴巴普惠体-L"/>
              </a:rPr>
              <a:t>。</a:t>
            </a:r>
            <a:endParaRPr lang="zh-CN" altLang="en-US" sz="2400" dirty="0">
              <a:latin typeface="阿里巴巴普惠体-L"/>
              <a:ea typeface="阿里巴巴普惠体-L"/>
              <a:cs typeface="阿里巴巴普惠体-L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70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271</cp:revision>
  <dcterms:created xsi:type="dcterms:W3CDTF">2017-06-22T11:40:54Z</dcterms:created>
  <dcterms:modified xsi:type="dcterms:W3CDTF">2019-09-01T06:45:43Z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