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464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en-US" b="1" dirty="0" smtClean="0">
                <a:sym typeface="Times New Roman" panose="02020603050405020304"/>
              </a:rPr>
              <a:t>算法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反转单向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链表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中节点的断开和连接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：有一个单向链表，请编写一个函数，将这个单向链表反转，并返回反转后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的头节点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反转链表的关键就是先保存当前节点的</a:t>
            </a:r>
            <a:r>
              <a:rPr lang="en-US" altLang="zh-CN" sz="2400" dirty="0" smtClean="0">
                <a:latin typeface="阿里巴巴普惠体-L"/>
                <a:ea typeface="阿里巴巴普惠体-L"/>
                <a:cs typeface="阿里巴巴普惠体-L"/>
              </a:rPr>
              <a:t>next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，然后将当前节点的</a:t>
            </a:r>
            <a:r>
              <a:rPr lang="en-US" altLang="zh-CN" sz="2400" dirty="0" err="1" smtClean="0">
                <a:latin typeface="阿里巴巴普惠体-L"/>
                <a:ea typeface="阿里巴巴普惠体-L"/>
                <a:cs typeface="阿里巴巴普惠体-L"/>
              </a:rPr>
              <a:t>next</a:t>
            </a:r>
            <a:r>
              <a:rPr lang="en-US" altLang="en-US" sz="2400" dirty="0" err="1" smtClean="0">
                <a:latin typeface="阿里巴巴普惠体-L"/>
                <a:ea typeface="阿里巴巴普惠体-L"/>
                <a:cs typeface="阿里巴巴普惠体-L"/>
              </a:rPr>
              <a:t>赋值为前一个</a:t>
            </a:r>
            <a:endParaRPr lang="en-US" altLang="en-US" sz="2400" dirty="0" smtClean="0">
              <a:latin typeface="阿里巴巴普惠体-L"/>
              <a:ea typeface="阿里巴巴普惠体-L"/>
              <a:cs typeface="阿里巴巴普惠体-L"/>
            </a:endParaRPr>
          </a:p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阿里巴巴普惠体-L"/>
                <a:ea typeface="阿里巴巴普惠体-L"/>
                <a:cs typeface="阿里巴巴普惠体-L"/>
              </a:rPr>
              <a:t>节点</a:t>
            </a:r>
            <a:r>
              <a:rPr lang="en-US" altLang="en-US" sz="2400" smtClean="0">
                <a:latin typeface="阿里巴巴普惠体-L"/>
                <a:ea typeface="阿里巴巴普惠体-L"/>
                <a:cs typeface="阿里巴巴普惠体-L"/>
              </a:rPr>
              <a:t>。</a:t>
            </a:r>
            <a:endParaRPr lang="zh-CN" altLang="en-US" sz="2400" dirty="0">
              <a:latin typeface="阿里巴巴普惠体-L"/>
              <a:ea typeface="阿里巴巴普惠体-L"/>
              <a:cs typeface="阿里巴巴普惠体-L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47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273</cp:revision>
  <dcterms:created xsi:type="dcterms:W3CDTF">2017-06-22T11:40:54Z</dcterms:created>
  <dcterms:modified xsi:type="dcterms:W3CDTF">2019-09-01T07:13:06Z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